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34E767-21EE-4101-B157-28A43E65346E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EEFDC1-A2F1-4E9F-A330-493E48F1E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72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71" algn="l"/>
                <a:tab pos="1323942" algn="l"/>
                <a:tab pos="1985913" algn="l"/>
                <a:tab pos="264788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1971" algn="l"/>
                <a:tab pos="1323942" algn="l"/>
                <a:tab pos="1985913" algn="l"/>
                <a:tab pos="264788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1971" algn="l"/>
                <a:tab pos="1323942" algn="l"/>
                <a:tab pos="1985913" algn="l"/>
                <a:tab pos="264788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1971" algn="l"/>
                <a:tab pos="1323942" algn="l"/>
                <a:tab pos="1985913" algn="l"/>
                <a:tab pos="264788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1971" algn="l"/>
                <a:tab pos="1323942" algn="l"/>
                <a:tab pos="1985913" algn="l"/>
                <a:tab pos="264788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99477" indent="-209044" defTabSz="41082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71" algn="l"/>
                <a:tab pos="1323942" algn="l"/>
                <a:tab pos="1985913" algn="l"/>
                <a:tab pos="264788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17564" indent="-209044" defTabSz="41082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71" algn="l"/>
                <a:tab pos="1323942" algn="l"/>
                <a:tab pos="1985913" algn="l"/>
                <a:tab pos="264788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35652" indent="-209044" defTabSz="41082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71" algn="l"/>
                <a:tab pos="1323942" algn="l"/>
                <a:tab pos="1985913" algn="l"/>
                <a:tab pos="264788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53738" indent="-209044" defTabSz="41082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71" algn="l"/>
                <a:tab pos="1323942" algn="l"/>
                <a:tab pos="1985913" algn="l"/>
                <a:tab pos="264788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B1AC42D-2D80-4714-8AC6-5A0115855E68}" type="slidenum">
              <a:rPr lang="es-MX" altLang="es-MX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s-MX" altLang="es-MX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4850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1"/>
            <a:ext cx="5608607" cy="418308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alt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35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38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10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4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4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14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851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41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56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987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56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9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torreon.gob.mx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0" y="273629"/>
            <a:ext cx="3343680" cy="5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80" y="239065"/>
            <a:ext cx="1987200" cy="67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331640" y="979303"/>
            <a:ext cx="5525640" cy="3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s-MX" altLang="es-MX" dirty="0">
                <a:solidFill>
                  <a:srgbClr val="000000"/>
                </a:solidFill>
              </a:rPr>
              <a:t>Índice de Información Presupuestal Municipal </a:t>
            </a:r>
            <a:r>
              <a:rPr lang="es-MX" altLang="es-MX" dirty="0" smtClean="0">
                <a:solidFill>
                  <a:srgbClr val="000000"/>
                </a:solidFill>
              </a:rPr>
              <a:t>2017</a:t>
            </a:r>
            <a:endParaRPr lang="es-MX" altLang="es-MX" dirty="0">
              <a:solidFill>
                <a:srgbClr val="000000"/>
              </a:solidFill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35260" y="988557"/>
            <a:ext cx="8621280" cy="101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endParaRPr lang="es-MX" altLang="es-MX" dirty="0">
              <a:solidFill>
                <a:srgbClr val="000000"/>
              </a:solidFill>
            </a:endParaRPr>
          </a:p>
          <a:p>
            <a:pPr algn="just" eaLnBrk="1"/>
            <a:r>
              <a:rPr lang="es-MX" altLang="es-MX" dirty="0">
                <a:solidFill>
                  <a:srgbClr val="000000"/>
                </a:solidFill>
              </a:rPr>
              <a:t>8.- Gaceta Municipal en versión electronica disponible en la Pagina de gobierno Municipal </a:t>
            </a:r>
            <a:r>
              <a:rPr lang="es-MX" altLang="es-MX" dirty="0">
                <a:solidFill>
                  <a:srgbClr val="000000"/>
                </a:solidFill>
                <a:hlinkClick r:id="rId5"/>
              </a:rPr>
              <a:t>www.torreon.gob.mx</a:t>
            </a:r>
            <a:r>
              <a:rPr lang="es-MX" altLang="es-MX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2" y="2132856"/>
            <a:ext cx="7546752" cy="424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46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</Words>
  <Application>Microsoft Office PowerPoint</Application>
  <PresentationFormat>Presentación en pantalla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pmt</dc:creator>
  <cp:lastModifiedBy>pmt</cp:lastModifiedBy>
  <cp:revision>11</cp:revision>
  <cp:lastPrinted>2016-08-09T15:11:14Z</cp:lastPrinted>
  <dcterms:created xsi:type="dcterms:W3CDTF">2016-05-27T14:26:58Z</dcterms:created>
  <dcterms:modified xsi:type="dcterms:W3CDTF">2017-04-26T14:47:42Z</dcterms:modified>
</cp:coreProperties>
</file>